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7078A09-47BE-42F5-8575-E6C491AF2DC2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8400876-6139-4403-98D6-D1C69BE1D1C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56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8A09-47BE-42F5-8575-E6C491AF2DC2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0876-6139-4403-98D6-D1C69BE1D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082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8A09-47BE-42F5-8575-E6C491AF2DC2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0876-6139-4403-98D6-D1C69BE1D1C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666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8A09-47BE-42F5-8575-E6C491AF2DC2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0876-6139-4403-98D6-D1C69BE1D1C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0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8A09-47BE-42F5-8575-E6C491AF2DC2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0876-6139-4403-98D6-D1C69BE1D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920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8A09-47BE-42F5-8575-E6C491AF2DC2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0876-6139-4403-98D6-D1C69BE1D1C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74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8A09-47BE-42F5-8575-E6C491AF2DC2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0876-6139-4403-98D6-D1C69BE1D1C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50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8A09-47BE-42F5-8575-E6C491AF2DC2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0876-6139-4403-98D6-D1C69BE1D1C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032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8A09-47BE-42F5-8575-E6C491AF2DC2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0876-6139-4403-98D6-D1C69BE1D1C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188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8A09-47BE-42F5-8575-E6C491AF2DC2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0876-6139-4403-98D6-D1C69BE1D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66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8A09-47BE-42F5-8575-E6C491AF2DC2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0876-6139-4403-98D6-D1C69BE1D1C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845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8A09-47BE-42F5-8575-E6C491AF2DC2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0876-6139-4403-98D6-D1C69BE1D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087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8A09-47BE-42F5-8575-E6C491AF2DC2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0876-6139-4403-98D6-D1C69BE1D1C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56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8A09-47BE-42F5-8575-E6C491AF2DC2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0876-6139-4403-98D6-D1C69BE1D1C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26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8A09-47BE-42F5-8575-E6C491AF2DC2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0876-6139-4403-98D6-D1C69BE1D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3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8A09-47BE-42F5-8575-E6C491AF2DC2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0876-6139-4403-98D6-D1C69BE1D1C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65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8A09-47BE-42F5-8575-E6C491AF2DC2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0876-6139-4403-98D6-D1C69BE1D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0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078A09-47BE-42F5-8575-E6C491AF2DC2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400876-6139-4403-98D6-D1C69BE1D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48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723AF-B12A-4454-A369-1C0924C0B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3104" y="1960517"/>
            <a:ext cx="5552441" cy="1711131"/>
          </a:xfrm>
        </p:spPr>
        <p:txBody>
          <a:bodyPr>
            <a:normAutofit/>
          </a:bodyPr>
          <a:lstStyle/>
          <a:p>
            <a:pPr algn="r"/>
            <a:r>
              <a:rPr lang="uk-UA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uk-UA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ІНТЕРПРЕТАЦІЯ</a:t>
            </a:r>
            <a:endParaRPr lang="ru-RU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6ED0F6-E5D5-4FA3-A025-82F731E1EA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ТЕКСТУ</a:t>
            </a:r>
            <a:endParaRPr lang="ru-RU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0EBCB2-118F-45E2-B28D-75B9E0F12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554">
            <a:off x="8497811" y="2394691"/>
            <a:ext cx="3229954" cy="40732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8E7FB4-BA45-45DC-AC92-DE0B9D89A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8832">
            <a:off x="177277" y="764931"/>
            <a:ext cx="2755903" cy="372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02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8C981-C242-423C-94C7-5F1AF2D49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КУРСУ: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2D1E9DD-E092-4241-8104-7CF60F621F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066">
            <a:off x="5935730" y="2048782"/>
            <a:ext cx="5865928" cy="276043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5221B278-05CA-4C3E-8B76-7D2B5996F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історічним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розвітком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тексту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471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E18573-B0CE-449C-8835-AA35DD2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402991"/>
            <a:ext cx="9601196" cy="4335456"/>
          </a:xfrm>
        </p:spPr>
        <p:txBody>
          <a:bodyPr>
            <a:noAutofit/>
          </a:bodyPr>
          <a:lstStyle/>
          <a:p>
            <a:pPr algn="l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 занять: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Стиль як характеристика висловлювання.  Визначення стилю.   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Критерії класифікації функціональних стилів. 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Фонетичні, лексичні,  морфологічні та синтаксичні відмінності різних функціональних стилів.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Експліцитне та імпліцитне в тексті.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Образність. Експресивність. Конотація. 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Особливості художнього тексту та методи його аналізу. 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Система персонажів. Засоби характеристики персонажів. 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Образ оповідача,  як основний принцип тексту. 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Авторське слово та слово персонажів. Оповідь «від персонажа». </a:t>
            </a:r>
            <a:br>
              <a:rPr lang="uk-UA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36362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6CC52-956D-44DC-92FD-583447737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996637"/>
          </a:xfrm>
        </p:spPr>
        <p:txBody>
          <a:bodyPr>
            <a:noAutofit/>
          </a:bodyPr>
          <a:lstStyle/>
          <a:p>
            <a:pPr algn="l"/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 занять: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Пряма та непряма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фігур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тропів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Стилістичні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фраз.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відбору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лексики.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тексту.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Головна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*План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стилістичного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396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55683B7-A583-4C91-9D7B-47CB594E9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976" y="848829"/>
            <a:ext cx="4132387" cy="516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08DAAE6-E5E1-4ABD-95FB-3AF262FF4CB6}"/>
              </a:ext>
            </a:extLst>
          </p:cNvPr>
          <p:cNvSpPr/>
          <p:nvPr/>
        </p:nvSpPr>
        <p:spPr>
          <a:xfrm>
            <a:off x="1041009" y="1190451"/>
            <a:ext cx="389043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Poésie</a:t>
            </a:r>
          </a:p>
          <a:p>
            <a:endParaRPr lang="fr-FR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Déjeuner du matin</a:t>
            </a:r>
          </a:p>
          <a:p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Jacques Prévert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092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CD32E4-27B0-40B8-BA95-71EA943D1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Merci pour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votre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attention!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B00A71-EDB0-4FB0-BEAE-FFBA10A074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4722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58</TotalTime>
  <Words>191</Words>
  <Application>Microsoft Office PowerPoint</Application>
  <PresentationFormat>Широкоэкранный</PresentationFormat>
  <Paragraphs>18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Garamond</vt:lpstr>
      <vt:lpstr>Times New Roman</vt:lpstr>
      <vt:lpstr>Натуральные материалы</vt:lpstr>
      <vt:lpstr>                  ІНТЕРПРЕТАЦІЯ</vt:lpstr>
      <vt:lpstr>МЕТА КУРСУ:</vt:lpstr>
      <vt:lpstr>Тематика занять: * Стиль як характеристика висловлювання.  Визначення стилю.    * Критерії класифікації функціональних стилів.  * Фонетичні, лексичні,  морфологічні та синтаксичні відмінності різних функціональних стилів. * Експліцитне та імпліцитне в тексті. * Образність. Експресивність. Конотація.  * Особливості художнього тексту та методи його аналізу.  * Система персонажів. Засоби характеристики персонажів.  * Образ оповідача,  як основний принцип тексту.  * Авторське слово та слово персонажів. Оповідь «від персонажа».  </vt:lpstr>
      <vt:lpstr>Тематика занять: * Пряма та непряма мова.  * Класифікація фігур і тропів.  * Стилістичні прийоми. * Зміст та головна ідея художнього твору.  * Загальна характеристика побудови фраз.  * Основні тенденції відбору лексики.  * Граматика тексту.  * Головна ідея художнього твору.  *План стилістичного аналізу художніх творів. </vt:lpstr>
      <vt:lpstr>Презентация PowerPoint</vt:lpstr>
      <vt:lpstr>Merci pour votre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Інтерпретація  тексту</dc:title>
  <dc:creator>Kristina</dc:creator>
  <cp:lastModifiedBy>Kristina</cp:lastModifiedBy>
  <cp:revision>6</cp:revision>
  <dcterms:created xsi:type="dcterms:W3CDTF">2020-06-01T13:03:25Z</dcterms:created>
  <dcterms:modified xsi:type="dcterms:W3CDTF">2020-06-01T14:02:11Z</dcterms:modified>
</cp:coreProperties>
</file>